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growled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Made a long, deep, angry sound with the throat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guard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 person who watches</a:t>
                      </a:r>
                      <a:r>
                        <a:rPr lang="en-US" sz="2400" baseline="0" dirty="0" smtClean="0"/>
                        <a:t> over or protects something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exact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Right on; completely correct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discovered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have found out something you didn’t know before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9" name="Picture 15" descr="C:\Documents and Settings\Erin Coffman\Local Settings\Temporary Internet Files\Content.IE5\FFS60AY2\MM90004092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304800"/>
            <a:ext cx="1362075" cy="942975"/>
          </a:xfrm>
          <a:prstGeom prst="rect">
            <a:avLst/>
          </a:prstGeom>
          <a:noFill/>
        </p:spPr>
      </p:pic>
      <p:pic>
        <p:nvPicPr>
          <p:cNvPr id="1040" name="Picture 16" descr="C:\Documents and Settings\Erin Coffman\Local Settings\Temporary Internet Files\Content.IE5\FVOPLQ4E\MP90040273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905000"/>
            <a:ext cx="1943859" cy="1295400"/>
          </a:xfrm>
          <a:prstGeom prst="rect">
            <a:avLst/>
          </a:prstGeom>
          <a:noFill/>
        </p:spPr>
      </p:pic>
      <p:pic>
        <p:nvPicPr>
          <p:cNvPr id="1041" name="Picture 17" descr="C:\Documents and Settings\Erin Coffman\Local Settings\Temporary Internet Files\Content.IE5\FFS60AY2\MM900185588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810000"/>
            <a:ext cx="1546784" cy="938213"/>
          </a:xfrm>
          <a:prstGeom prst="rect">
            <a:avLst/>
          </a:prstGeom>
          <a:noFill/>
        </p:spPr>
      </p:pic>
      <p:pic>
        <p:nvPicPr>
          <p:cNvPr id="1042" name="Picture 18" descr="C:\Documents and Settings\Erin Coffman\Local Settings\Temporary Internet Files\Content.IE5\BODPXD5T\MC90038893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5334000"/>
            <a:ext cx="1078690" cy="1174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remove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take away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explained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</a:t>
                      </a:r>
                      <a:r>
                        <a:rPr lang="en-US" sz="2400" baseline="0" dirty="0" smtClean="0"/>
                        <a:t> have told someone about something so that they understand it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souvenirs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Things that remind you of a place you visited</a:t>
                      </a:r>
                      <a:r>
                        <a:rPr lang="en-US" sz="2400" baseline="0" dirty="0" smtClean="0"/>
                        <a:t> or an experience you had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amazed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To be very surprised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63" name="Picture 15" descr="C:\Documents and Settings\Erin Coffman\Local Settings\Temporary Internet Files\Content.IE5\FFS60AY2\MC90043465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57200"/>
            <a:ext cx="1990725" cy="657225"/>
          </a:xfrm>
          <a:prstGeom prst="rect">
            <a:avLst/>
          </a:prstGeom>
          <a:noFill/>
        </p:spPr>
      </p:pic>
      <p:pic>
        <p:nvPicPr>
          <p:cNvPr id="2064" name="Picture 16" descr="C:\Documents and Settings\Erin Coffman\Local Settings\Temporary Internet Files\Content.IE5\IHRUN8T1\MP90040950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905000"/>
            <a:ext cx="914400" cy="1355059"/>
          </a:xfrm>
          <a:prstGeom prst="rect">
            <a:avLst/>
          </a:prstGeom>
          <a:noFill/>
        </p:spPr>
      </p:pic>
      <p:pic>
        <p:nvPicPr>
          <p:cNvPr id="2065" name="Picture 17" descr="C:\Documents and Settings\Erin Coffman\Local Settings\Temporary Internet Files\Content.IE5\S2J0TZHP\MP90043878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505200"/>
            <a:ext cx="2162047" cy="1447800"/>
          </a:xfrm>
          <a:prstGeom prst="rect">
            <a:avLst/>
          </a:prstGeom>
          <a:noFill/>
        </p:spPr>
      </p:pic>
      <p:pic>
        <p:nvPicPr>
          <p:cNvPr id="2066" name="Picture 18" descr="C:\Documents and Settings\Erin Coffman\Local Settings\Temporary Internet Files\Content.IE5\B856F6IP\MP90041403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5297423"/>
            <a:ext cx="990599" cy="1422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73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154</cp:revision>
  <dcterms:created xsi:type="dcterms:W3CDTF">2014-02-24T21:15:13Z</dcterms:created>
  <dcterms:modified xsi:type="dcterms:W3CDTF">2014-03-19T13:51:34Z</dcterms:modified>
</cp:coreProperties>
</file>